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12192000" cy="6858000"/>
  <p:notesSz cx="7559675" cy="10691812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horzBarState="maximized">
    <p:restoredLeft sz="19093"/>
    <p:restoredTop sz="99883"/>
  </p:normalViewPr>
  <p:slideViewPr>
    <p:cSldViewPr snapToObjects="1">
      <p:cViewPr>
        <p:scale>
          <a:sx n="50" d="100"/>
          <a:sy n="50" d="100"/>
        </p:scale>
        <p:origin x="0" y="0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00" Type="http://schemas.openxmlformats.org/officeDocument/2006/relationships/slide" Target="slides/slide99.xml"  /><Relationship Id="rId101" Type="http://schemas.openxmlformats.org/officeDocument/2006/relationships/slide" Target="slides/slide100.xml"  /><Relationship Id="rId102" Type="http://schemas.openxmlformats.org/officeDocument/2006/relationships/slide" Target="slides/slide101.xml"  /><Relationship Id="rId103" Type="http://schemas.openxmlformats.org/officeDocument/2006/relationships/slide" Target="slides/slide102.xml"  /><Relationship Id="rId104" Type="http://schemas.openxmlformats.org/officeDocument/2006/relationships/slide" Target="slides/slide103.xml"  /><Relationship Id="rId105" Type="http://schemas.openxmlformats.org/officeDocument/2006/relationships/slide" Target="slides/slide104.xml"  /><Relationship Id="rId106" Type="http://schemas.openxmlformats.org/officeDocument/2006/relationships/slide" Target="slides/slide105.xml"  /><Relationship Id="rId107" Type="http://schemas.openxmlformats.org/officeDocument/2006/relationships/slide" Target="slides/slide106.xml"  /><Relationship Id="rId108" Type="http://schemas.openxmlformats.org/officeDocument/2006/relationships/slide" Target="slides/slide107.xml"  /><Relationship Id="rId109" Type="http://schemas.openxmlformats.org/officeDocument/2006/relationships/slide" Target="slides/slide108.xml"  /><Relationship Id="rId11" Type="http://schemas.openxmlformats.org/officeDocument/2006/relationships/slide" Target="slides/slide10.xml"  /><Relationship Id="rId110" Type="http://schemas.openxmlformats.org/officeDocument/2006/relationships/presProps" Target="presProps.xml"  /><Relationship Id="rId111" Type="http://schemas.openxmlformats.org/officeDocument/2006/relationships/viewProps" Target="viewProps.xml"  /><Relationship Id="rId112" Type="http://schemas.openxmlformats.org/officeDocument/2006/relationships/theme" Target="theme/theme1.xml"  /><Relationship Id="rId113" Type="http://schemas.openxmlformats.org/officeDocument/2006/relationships/tableStyles" Target="tableStyles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slide" Target="slides/slide64.xml"  /><Relationship Id="rId66" Type="http://schemas.openxmlformats.org/officeDocument/2006/relationships/slide" Target="slides/slide65.xml"  /><Relationship Id="rId67" Type="http://schemas.openxmlformats.org/officeDocument/2006/relationships/slide" Target="slides/slide66.xml"  /><Relationship Id="rId68" Type="http://schemas.openxmlformats.org/officeDocument/2006/relationships/slide" Target="slides/slide67.xml"  /><Relationship Id="rId69" Type="http://schemas.openxmlformats.org/officeDocument/2006/relationships/slide" Target="slides/slide68.xml"  /><Relationship Id="rId7" Type="http://schemas.openxmlformats.org/officeDocument/2006/relationships/slide" Target="slides/slide6.xml"  /><Relationship Id="rId70" Type="http://schemas.openxmlformats.org/officeDocument/2006/relationships/slide" Target="slides/slide69.xml"  /><Relationship Id="rId71" Type="http://schemas.openxmlformats.org/officeDocument/2006/relationships/slide" Target="slides/slide70.xml"  /><Relationship Id="rId72" Type="http://schemas.openxmlformats.org/officeDocument/2006/relationships/slide" Target="slides/slide71.xml"  /><Relationship Id="rId73" Type="http://schemas.openxmlformats.org/officeDocument/2006/relationships/slide" Target="slides/slide72.xml"  /><Relationship Id="rId74" Type="http://schemas.openxmlformats.org/officeDocument/2006/relationships/slide" Target="slides/slide73.xml"  /><Relationship Id="rId75" Type="http://schemas.openxmlformats.org/officeDocument/2006/relationships/slide" Target="slides/slide74.xml"  /><Relationship Id="rId76" Type="http://schemas.openxmlformats.org/officeDocument/2006/relationships/slide" Target="slides/slide75.xml"  /><Relationship Id="rId77" Type="http://schemas.openxmlformats.org/officeDocument/2006/relationships/slide" Target="slides/slide76.xml"  /><Relationship Id="rId78" Type="http://schemas.openxmlformats.org/officeDocument/2006/relationships/slide" Target="slides/slide77.xml"  /><Relationship Id="rId79" Type="http://schemas.openxmlformats.org/officeDocument/2006/relationships/slide" Target="slides/slide78.xml"  /><Relationship Id="rId8" Type="http://schemas.openxmlformats.org/officeDocument/2006/relationships/slide" Target="slides/slide7.xml"  /><Relationship Id="rId80" Type="http://schemas.openxmlformats.org/officeDocument/2006/relationships/slide" Target="slides/slide79.xml"  /><Relationship Id="rId81" Type="http://schemas.openxmlformats.org/officeDocument/2006/relationships/slide" Target="slides/slide80.xml"  /><Relationship Id="rId82" Type="http://schemas.openxmlformats.org/officeDocument/2006/relationships/slide" Target="slides/slide81.xml"  /><Relationship Id="rId83" Type="http://schemas.openxmlformats.org/officeDocument/2006/relationships/slide" Target="slides/slide82.xml"  /><Relationship Id="rId84" Type="http://schemas.openxmlformats.org/officeDocument/2006/relationships/slide" Target="slides/slide83.xml"  /><Relationship Id="rId85" Type="http://schemas.openxmlformats.org/officeDocument/2006/relationships/slide" Target="slides/slide84.xml"  /><Relationship Id="rId86" Type="http://schemas.openxmlformats.org/officeDocument/2006/relationships/slide" Target="slides/slide85.xml"  /><Relationship Id="rId87" Type="http://schemas.openxmlformats.org/officeDocument/2006/relationships/slide" Target="slides/slide86.xml"  /><Relationship Id="rId88" Type="http://schemas.openxmlformats.org/officeDocument/2006/relationships/slide" Target="slides/slide87.xml"  /><Relationship Id="rId89" Type="http://schemas.openxmlformats.org/officeDocument/2006/relationships/slide" Target="slides/slide88.xml"  /><Relationship Id="rId9" Type="http://schemas.openxmlformats.org/officeDocument/2006/relationships/slide" Target="slides/slide8.xml"  /><Relationship Id="rId90" Type="http://schemas.openxmlformats.org/officeDocument/2006/relationships/slide" Target="slides/slide89.xml"  /><Relationship Id="rId91" Type="http://schemas.openxmlformats.org/officeDocument/2006/relationships/slide" Target="slides/slide90.xml"  /><Relationship Id="rId92" Type="http://schemas.openxmlformats.org/officeDocument/2006/relationships/slide" Target="slides/slide91.xml"  /><Relationship Id="rId93" Type="http://schemas.openxmlformats.org/officeDocument/2006/relationships/slide" Target="slides/slide92.xml"  /><Relationship Id="rId94" Type="http://schemas.openxmlformats.org/officeDocument/2006/relationships/slide" Target="slides/slide93.xml"  /><Relationship Id="rId95" Type="http://schemas.openxmlformats.org/officeDocument/2006/relationships/slide" Target="slides/slide94.xml"  /><Relationship Id="rId96" Type="http://schemas.openxmlformats.org/officeDocument/2006/relationships/slide" Target="slides/slide95.xml"  /><Relationship Id="rId97" Type="http://schemas.openxmlformats.org/officeDocument/2006/relationships/slide" Target="slides/slide96.xml"  /><Relationship Id="rId98" Type="http://schemas.openxmlformats.org/officeDocument/2006/relationships/slide" Target="slides/slide97.xml"  /><Relationship Id="rId99" Type="http://schemas.openxmlformats.org/officeDocument/2006/relationships/slide" Target="slides/slide9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3.jpeg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jpeg"  /><Relationship Id="rId2" Type="http://schemas.openxmlformats.org/officeDocument/2006/relationships/slideLayout" Target="../slideLayouts/slideLayout1.xml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jpeg"  /><Relationship Id="rId3" Type="http://schemas.openxmlformats.org/officeDocument/2006/relationships/image" Target="../media/image120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1.jpeg"  /><Relationship Id="rId3" Type="http://schemas.openxmlformats.org/officeDocument/2006/relationships/image" Target="../media/image122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3.jpe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3.jpe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jpeg"  /><Relationship Id="rId3" Type="http://schemas.openxmlformats.org/officeDocument/2006/relationships/image" Target="../media/image127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8.jpeg"  /><Relationship Id="rId3" Type="http://schemas.openxmlformats.org/officeDocument/2006/relationships/image" Target="../media/image129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0.jpeg"  /><Relationship Id="rId3" Type="http://schemas.openxmlformats.org/officeDocument/2006/relationships/image" Target="../media/image131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2.jpeg"  /><Relationship Id="rId3" Type="http://schemas.openxmlformats.org/officeDocument/2006/relationships/image" Target="../media/image133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image" Target="../media/image134.jpeg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jpe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jpe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jpe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4.jpeg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jpeg"  /><Relationship Id="rId3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jpe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jpeg"  /><Relationship Id="rId3" Type="http://schemas.openxmlformats.org/officeDocument/2006/relationships/image" Target="../media/image3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jpeg"  /><Relationship Id="rId3" Type="http://schemas.openxmlformats.org/officeDocument/2006/relationships/image" Target="../media/image3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Relationship Id="rId3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5.jpeg"  /><Relationship Id="rId2" Type="http://schemas.openxmlformats.org/officeDocument/2006/relationships/slideLayout" Target="../slideLayouts/slideLayout1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jpe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Relationship Id="rId3" Type="http://schemas.openxmlformats.org/officeDocument/2006/relationships/image" Target="../media/image4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jpe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jpeg"  /><Relationship Id="rId3" Type="http://schemas.openxmlformats.org/officeDocument/2006/relationships/image" Target="../media/image4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jpe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1.jpe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Relationship Id="rId3" Type="http://schemas.openxmlformats.org/officeDocument/2006/relationships/image" Target="../media/image5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6.jpeg"  /><Relationship Id="rId2" Type="http://schemas.openxmlformats.org/officeDocument/2006/relationships/slideLayout" Target="../slideLayouts/slideLayout1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Relationship Id="rId3" Type="http://schemas.openxmlformats.org/officeDocument/2006/relationships/image" Target="../media/image5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Relationship Id="rId3" Type="http://schemas.openxmlformats.org/officeDocument/2006/relationships/image" Target="../media/image5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Relationship Id="rId3" Type="http://schemas.openxmlformats.org/officeDocument/2006/relationships/image" Target="../media/image5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jpeg"  /><Relationship Id="rId3" Type="http://schemas.openxmlformats.org/officeDocument/2006/relationships/image" Target="../media/image5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8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jpe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Relationship Id="rId3" Type="http://schemas.openxmlformats.org/officeDocument/2006/relationships/image" Target="../media/image6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Relationship Id="rId3" Type="http://schemas.openxmlformats.org/officeDocument/2006/relationships/image" Target="../media/image6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jpe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Relationship Id="rId3" Type="http://schemas.openxmlformats.org/officeDocument/2006/relationships/image" Target="../media/image65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2.jpeg"  /><Relationship Id="rId3" Type="http://schemas.openxmlformats.org/officeDocument/2006/relationships/image" Target="../media/image66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jpe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8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9.jpe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0.jpe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1.jpe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image" Target="../media/image72.jpeg"  /><Relationship Id="rId2" Type="http://schemas.openxmlformats.org/officeDocument/2006/relationships/slideLayout" Target="../slideLayouts/slideLayout1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8.jpeg"  /><Relationship Id="rId2" Type="http://schemas.openxmlformats.org/officeDocument/2006/relationships/slideLayout" Target="../slideLayouts/slideLayout1.xml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4.jpe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5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6.jpeg"  /><Relationship Id="rId3" Type="http://schemas.openxmlformats.org/officeDocument/2006/relationships/image" Target="../media/image77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jpeg"  /><Relationship Id="rId3" Type="http://schemas.openxmlformats.org/officeDocument/2006/relationships/image" Target="../media/image79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jpeg"  /><Relationship Id="rId3" Type="http://schemas.openxmlformats.org/officeDocument/2006/relationships/image" Target="../media/image8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2.jpe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9.jpeg"  /><Relationship Id="rId2" Type="http://schemas.openxmlformats.org/officeDocument/2006/relationships/slideLayout" Target="../slideLayouts/slideLayout1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jpe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jpe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6.jpe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jpeg"  /><Relationship Id="rId3" Type="http://schemas.openxmlformats.org/officeDocument/2006/relationships/image" Target="../media/image89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1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2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jpeg"  /><Relationship Id="rId2" Type="http://schemas.openxmlformats.org/officeDocument/2006/relationships/slideLayout" Target="../slideLayouts/slideLayout1.xml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6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7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8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99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jpeg"  /><Relationship Id="rId3" Type="http://schemas.openxmlformats.org/officeDocument/2006/relationships/image" Target="../media/image100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image" Target="../media/image101.jpeg"  /><Relationship Id="rId2" Type="http://schemas.openxmlformats.org/officeDocument/2006/relationships/slideLayout" Target="../slideLayouts/slideLayout1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jpe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jpeg"  /><Relationship Id="rId3" Type="http://schemas.openxmlformats.org/officeDocument/2006/relationships/image" Target="../media/image104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6.jpeg"  /><Relationship Id="rId3" Type="http://schemas.openxmlformats.org/officeDocument/2006/relationships/image" Target="../media/image107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8.jpe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9.jpeg"  /><Relationship Id="rId3" Type="http://schemas.openxmlformats.org/officeDocument/2006/relationships/image" Target="../media/image110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1.jpe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2.jpeg"  /><Relationship Id="rId3" Type="http://schemas.openxmlformats.org/officeDocument/2006/relationships/image" Target="../media/image113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jpeg"  /><Relationship Id="rId3" Type="http://schemas.openxmlformats.org/officeDocument/2006/relationships/image" Target="../media/image115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image" Target="../media/image116.jpeg"  /><Relationship Id="rId2" Type="http://schemas.openxmlformats.org/officeDocument/2006/relationships/slideLayout" Target="../slideLayouts/slideLayout1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jpeg"  /><Relationship Id="rId3" Type="http://schemas.openxmlformats.org/officeDocument/2006/relationships/image" Target="../media/image118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7.jpeg"  /><Relationship Id="rId3" Type="http://schemas.openxmlformats.org/officeDocument/2006/relationships/image" Target="../media/image119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jpeg" 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Date 2018. 11. 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" name="CustomShape 2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graphicFrame>
        <p:nvGraphicFramePr>
          <p:cNvPr id="39" name="Table 3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4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41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CustomShape 6"/>
          <p:cNvSpPr/>
          <p:nvPr/>
        </p:nvSpPr>
        <p:spPr>
          <a:xfrm>
            <a:off x="981720" y="1122480"/>
            <a:ext cx="1022652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9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Driver </a:t>
            </a: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 및 수정 방법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98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00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50000"/>
              </a:lnSpc>
            </a:pPr>
            <a:r>
              <a:rPr b="0" lang="en-US" sz="5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</a:t>
            </a:r>
            <a:r>
              <a:rPr b="0" lang="en-US" sz="5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 방법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1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02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노드 실행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roslaunch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5436" y="0"/>
            <a:ext cx="7584363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Topic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rostopic list -v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1886280"/>
            <a:ext cx="6972300" cy="44958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Topic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rostopic echo /dualantennaheading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Topic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4318" y="0"/>
            <a:ext cx="4753841" cy="6858000"/>
          </a:xfrm>
          <a:prstGeom prst="rect">
            <a:avLst/>
          </a:prstGeom>
        </p:spPr>
      </p:pic>
      <p:pic>
        <p:nvPicPr>
          <p:cNvPr id="24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38159" y="0"/>
            <a:ext cx="4753841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Topic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rostopic echo /GRS80Coordinate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700" y="2045962"/>
            <a:ext cx="6972300" cy="43338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Topic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rostopic echo /PolynomialCoefficient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700" y="1886280"/>
            <a:ext cx="6972300" cy="44958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모든 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Topic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기록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rosbag record -a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700" y="221013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출력 결과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bag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재생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rosbag play &lt;file_name&gt;.bag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700" y="221013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41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2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43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참고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Doxygen API Documentation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http://docs.ros.org/kinetic/api/novatel_gps_driver/html/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Github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https://github.com/swri-robotics/novatel_gps_driver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Command Reference Manual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https://docs.novatel.com/OEM7/Content/PDFs/OEM7_Commands_Logs_Manual.pdf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Polyfit library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http://www.vilipetek.com/2013/10/17/polynomial-fitting-in-c-not-using-boost/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ALIGN Heading Solutions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https://www.novatel.com/assets/Documents/Bulletins/apn048.pdf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5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46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0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추가하고자 하는 Log 메시지 형식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Novatel 웹사이트 혹은 PDF 메뉴얼 참고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웹사이트: https://docs.novatel.com/OEM7/Content/Logs/Log_Reference.htm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PDF Manual: https://docs.novatel.com/OEM7/Content/PDFs/OEM7_Commands_Logs_Manual.pdf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0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3036702"/>
            <a:ext cx="6095880" cy="3345378"/>
          </a:xfrm>
          <a:prstGeom prst="rect">
            <a:avLst/>
          </a:prstGeom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880" y="2900512"/>
            <a:ext cx="5027714" cy="348156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1" dur="indefinite" restart="never" nodeType="tmRoot">
          <p:childTnLst>
            <p:seq>
              <p:cTn id="2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0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다음 링크를 참조하여 자세한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API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확인 가능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Doxygen API Documentation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http://docs.ros.org/kinetic/api/novatel_gps_driver/html/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0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721" y="2615641"/>
            <a:ext cx="5945158" cy="3369904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1" dur="indefinite" restart="never" nodeType="tmRoot">
          <p:childTnLst>
            <p:seq>
              <p:cTn id="2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1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ROS .msg 파일 추가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메뉴얼 참고하여 .msg 파일 생성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후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../novatel_gps_msgs/msg 폴더에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15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16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3" dur="indefinite" restart="never" nodeType="tmRoot">
          <p:childTnLst>
            <p:seq>
              <p:cTn id="2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1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ROS .msg 파일 추가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Data type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ffa5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Enum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→ </a:t>
            </a:r>
            <a:r>
              <a:rPr lang="en-US" altLang="ko-KR" sz="1800" b="1" spc="5">
                <a:solidFill>
                  <a:srgbClr val="ffa5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string</a:t>
            </a:r>
            <a:endParaRPr lang="en-US" altLang="ko-KR" sz="1800" b="1" spc="5">
              <a:solidFill>
                <a:srgbClr val="ffa5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Float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→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float32</a:t>
            </a:r>
            <a:endParaRPr lang="en-US" altLang="ko-KR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Double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→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float64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09d909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Char[4]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→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9d909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string</a:t>
            </a:r>
            <a:endParaRPr lang="en-US" altLang="ko-KR" b="1" spc="5">
              <a:solidFill>
                <a:srgbClr val="09d909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Uchar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→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uint8</a:t>
            </a:r>
            <a:endParaRPr lang="en-US" altLang="ko-KR" b="1" spc="5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...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그 외: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기본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Message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or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사용자 정의</a:t>
            </a:r>
            <a:endParaRPr lang="ko-KR" altLang="en-US" b="1" spc="5">
              <a:solidFill>
                <a:srgbClr val="00ac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ROS Message</a:t>
            </a:r>
            <a:endParaRPr lang="en-US" altLang="ko-KR" b="1" spc="5">
              <a:solidFill>
                <a:srgbClr val="00ac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15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16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3678" y="0"/>
            <a:ext cx="4659022" cy="6858000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42700" y="595440"/>
            <a:ext cx="4847619" cy="515238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3" dur="indefinite" restart="never" nodeType="tmRoot">
          <p:childTnLst>
            <p:seq>
              <p:cTn id="2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1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ROS .msg 파일 추가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NovatelSolutionSource.msg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Bit    Mask      Description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0-1    0x03      &lt;Reserved&gt;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2-3    0x0C      Source antenna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                 0 = Primary antenna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                 1 = Secondary antenna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 4-7    0xF0      &lt;Reserved&gt;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uint32 original_mask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string source_antenna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15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16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3" dur="indefinite" restart="never" nodeType="tmRoot">
          <p:childTnLst>
            <p:seq>
              <p:cTn id="2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1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13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ROS .msg 파일 추가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DualantennaHeading.msg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Header header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NovatelMessageHeader novatel_msg_header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string solution_status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string position_type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float32 length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float32 heading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float32 pitch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float32 heading_standard_deviation_in_degrees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float32 pitch_standard_deviation_in_degrees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string station_id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uint8 num_satellites_tracked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uint8 num_satellites_used_in_solution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uint8 num_satellites_above_the_elevation_mask_angle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uint8 num_satellites_above_the_mask_angle_with_l2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NovatelSolutionSource sol_source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NovatelExtendedSolutionStatus extended_solution_status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NovatelSignalMask signal_mask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15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16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3" dur="indefinite" restart="never" nodeType="tmRoot">
          <p:childTnLst>
            <p:seq>
              <p:cTn id="2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파일에 아래의 코드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39: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&lt;novatel_gps_msgs/NovatelSolutionSource.h&gt;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line 124: 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void GetSolutionSourceMessage(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uint32_t status,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novatel_gps_msgs::NovatelSolutionSource&amp; msg);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parsers/parsing_utils.h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8372" y="2098614"/>
            <a:ext cx="6971428" cy="4228571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609516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dualantennaheading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.h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..include/novatel_gps_driver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폴더에 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#ifndef NOVATEL_GPS_DRIVER_DUALANTENNAHEADING_H</a:t>
            </a: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#define NOVATEL_GPS_DRIVER_DUALANTENNAHEADING_H</a:t>
            </a: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&lt;novatel_gps_msgs/DualantennaHeading.h&gt;</a:t>
            </a: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&lt;novatel_gps_driver/parsers/parsing_utils.h&gt;</a:t>
            </a: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&lt;novatel_gps_driver/parsers/message_parser.h&gt;</a:t>
            </a:r>
            <a:endParaRPr lang="ko-KR" alt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namespace novatel_gps_driver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class DualantennaHeadingParser : public MessageParser&lt;novatel_gps_msgs::DualantennaHeadingPtr&gt;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public: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uint32_t GetMessageId() const override;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const std::string GetMessageName() const override;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ParseBinary(const BinaryMessage&amp; bin_msg) throw(ParseException) override;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ParseAscii(const NovatelSentence&amp; sentence) throw(ParseException) override;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static constexpr uint16_t MESSAGE_ID = 2042;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static constexpr size_t BINARY_LENGTH = 44;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static constexpr size_t ASCII_LENGTH = 17;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static const std::string MESSAGE_NAME;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#endif //NOVATEL_GPS_DRIVER_DUALANTENNALHEADING_H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523880" y="1117440"/>
            <a:ext cx="9142200" cy="47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3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목  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</a:t>
            </a: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구조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</a:t>
            </a: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 방법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 indent="-455400">
              <a:lnSpc>
                <a:spcPct val="15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5" name="Table 3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pic>
        <p:nvPicPr>
          <p:cNvPr id="47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48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dualantennaheading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.h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892" y="290905"/>
            <a:ext cx="6971428" cy="627619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dualantennaheading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.h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MESSAGE_ID = 2042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: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reference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에서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Message ID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확인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BINARY_LENGTH = 44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: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Binary length, reference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에서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Binary Offset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마지막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offset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크기 기입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ASCII_LENGTH = 17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: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Reversed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필드 포함,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미사용 필드 및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CRC,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Carriage return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필드 제외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크기 기입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1774" y="4476139"/>
            <a:ext cx="4609524" cy="1952381"/>
          </a:xfrm>
          <a:prstGeom prst="rect">
            <a:avLst/>
          </a:prstGeom>
        </p:spPr>
      </p:pic>
      <p:pic>
        <p:nvPicPr>
          <p:cNvPr id="1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31298" y="0"/>
            <a:ext cx="4659022" cy="6858000"/>
          </a:xfrm>
          <a:prstGeom prst="rect">
            <a:avLst/>
          </a:prstGeom>
        </p:spPr>
      </p:pic>
      <p:pic>
        <p:nvPicPr>
          <p:cNvPr id="1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12250" y="0"/>
            <a:ext cx="2019047" cy="257142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18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0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헤더 파일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..include/novatel_gps_driver/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novatel_message_extractor.h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51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&lt;novatel_gps_msgs/NovatelSolutionSource.h&gt;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22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3176" y="2210651"/>
            <a:ext cx="5257143" cy="417142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5" dur="indefinite" restart="never" nodeType="tmRoot">
          <p:childTnLst>
            <p:seq>
              <p:cTn id="2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dualantennaheading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폴더에 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&lt;ros/ros.h&gt;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&lt;novatel_gps_driver/parsers/dualantennaheading.h&gt;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&lt;novatel_gps_driver/parsers/header.h&gt;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&lt;boost/make_shared.hpp&gt;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namespace novatel_gps_driver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const std::string DualantennaHeadingParser::MESSAGE_NAME = "DUALANTENNAHEADING";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uint32_t DualantennaHeadingParser::GetMessageId() const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return MESSAGE_ID;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const std::string DualantennaHeadingParser::GetMessageName() const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return MESSAGE_NAME;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sz="13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"/>
          <p:cNvSpPr/>
          <p:nvPr/>
        </p:nvSpPr>
        <p:spPr>
          <a:xfrm>
            <a:off x="0" y="1685520"/>
            <a:ext cx="609516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novatel_gps_msgs::DualantennaHeadingPtr DualantennaHeadingParser::ParseBinary(const BinaryMessage&amp; bin_msg) throw(ParseException)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if (bin_msg.data_.size() != BINARY_LENGTH)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std::stringstream error;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error &lt;&lt; "Unexpected DUALANTENNAHEADING message length: " &lt;&lt; bin_msg.data_.size();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throw ParseException(error.str());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ros_msg =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boost::make_shared&lt;novatel_gps_msgs::DualantennaHeading&gt;();</a:t>
            </a: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2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HeaderParser header_parser;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ros_msg-&gt;novatel_msg_header = header_parser.ParseBinary(bin_msg);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ros_msg-&gt;novatel_msg_header.message_name = MESSAGE_NAME;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uint16_t solution_status = ParseUInt16(&amp;bin_msg.data_[0]);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if (solution_status &gt; MAX_SOLUTION_STATUS)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std::stringstream error;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error &lt;&lt; "Unknown solution status: " &lt;&lt; solution_status;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throw ParseException(error.str());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ros_msg-&gt;solution_status = SOLUTION_STATUSES[solution_status];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uint16_t pos_type = ParseUInt16(&amp;bin_msg.data_[4]);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if (pos_type &gt; MAX_POSITION_TYPE)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std::stringstream error;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error &lt;&lt; "Unknown position type: " &lt;&lt; pos_type;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throw ParseException(error.str());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"/>
          <p:cNvSpPr/>
          <p:nvPr/>
        </p:nvSpPr>
        <p:spPr>
          <a:xfrm>
            <a:off x="0" y="1685520"/>
            <a:ext cx="609516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ros_msg-&gt;position_type = POSITION_TYPES[pos_type];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ros_msg-&gt;length = ParseFloat(&amp;bin_msg.data_[8]);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ros_msg-&gt;heading = ParseFloat(&amp;bin_msg.data_[12]);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ros_msg-&gt;pitch = ParseFloat(&amp;bin_msg.data_[16]);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ros_msg-&gt;heading_standard_deviation_in_degrees = ParseFloat(&amp;bin_msg.data_[24]);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ros_msg-&gt;pitch_standard_deviation_in_degrees = ParseFloat(&amp;bin_msg.data_[28]);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ros_msg-&gt;station_id.resize(4);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std::copy(&amp;bin_msg.data_[32], &amp;bin_msg.data_[36], &amp;ros_msg-&gt;station_id[0]);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ros_msg-&gt;num_satellites_tracked = bin_msg.data_[36];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ros_msg-&gt;num_satellites_used_in_solution = bin_msg.data_[37];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ros_msg-&gt;num_satellites_above_the_elevation_mask_angle = bin_msg.data_[38];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ros_msg-&gt;num_satellites_above_the_mask_angle_with_l2 = bin_msg.data_[39];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GetSolutionSourceMessage(bin_msg.data_[40], ros_msg-&gt;sol_source);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GetExtendedSolutionStatusMessage(bin_msg.data_[41],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                             ros_msg-&gt;extended_solution_status);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GetSignalsUsed(bin_msg.data_[43], ros_msg-&gt;signal_mask);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return ros_msg;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"/>
          <p:cNvSpPr/>
          <p:nvPr/>
        </p:nvSpPr>
        <p:spPr>
          <a:xfrm>
            <a:off x="0" y="1685520"/>
            <a:ext cx="609516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novatel_gps_msgs::DualantennaHeadingPtr DualantennaHeadingParser::ParseAscii(const NovatelSentence&amp; sentence) throw(ParseException)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msg =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boost::make_shared&lt;novatel_gps_msgs::DualantennaHeading&gt;();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HeaderParser h_parser;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msg-&gt;novatel_msg_header = h_parser.ParseAscii(sentence);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if (sentence.body.size() != ASCII_LENGTH)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std::stringstream error;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error &lt;&lt; "Unexpected number of DUALANTENNAHEADING message fields: " &lt;&lt; sentence.body.size();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throw ParseException(error.str());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3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en-US" sz="13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bool valid = true;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msg-&gt;solution_status = sentence.body[0];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msg-&gt;position_type = sentence.body[1];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ParseFloat(sentence.body[2], msg-&gt;length);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ParseFloat(sentence.body[3], msg-&gt;heading);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ParseFloat(sentence.body[4], msg-&gt;pitch);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ParseFloat(sentence.body[6], msg-&gt;heading_standard_deviation_in_degrees);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ParseFloat(sentence.body[7], msg-&gt;pitch_standard_deviation_in_degrees);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msg-&gt;station_id = sentence.body[8];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ParseUInt8(sentence.body[9], msg-&gt;num_satellites_tracked);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ParseUInt8(sentence.body[10], msg-&gt;num_satellites_used_in_solution);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ParseUInt8(sentence.body[11], msg-&gt;num_satellites_above_the_elevation_mask_angle);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ParseUInt8(sentence.body[12], msg-&gt;num_satellites_above_the_mask_angle_with_l2);</a:t>
            </a:r>
            <a:endParaRPr 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"/>
          <p:cNvSpPr/>
          <p:nvPr/>
        </p:nvSpPr>
        <p:spPr>
          <a:xfrm>
            <a:off x="0" y="1685520"/>
            <a:ext cx="609516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uint32_t sol_source = 0;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ParseUInt32(sentence.body[13], sol_source, 16);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GetSolutionSourceMessage(sol_source, msg-&gt;sol_source);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uint32_t extended_solution_status = 0;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ParseUInt32(sentence.body[14], extended_solution_status, 16);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GetExtendedSolutionStatusMessage(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extended_solution_status, msg-&gt;extended_solution_status);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uint32_t signal_mask = 0;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valid = valid &amp;&amp; ParseUInt32(sentence.body[16], signal_mask, 16);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GetSignalsUsed(signal_mask, msg-&gt;signal_mask);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if (!valid)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throw ParseException("Invalid field in DUALANTENNAHEADING message");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return msg;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45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45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1760" y="2201128"/>
            <a:ext cx="7400000" cy="4180952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ParseBinary method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in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reference</a:t>
            </a: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의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Binary Offset </a:t>
            </a: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참조 및</a:t>
            </a:r>
            <a:endParaRPr lang="ko-KR" altLang="en-US" sz="1800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data type</a:t>
            </a: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에 따른 적절한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parsing </a:t>
            </a: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메서드를</a:t>
            </a:r>
            <a:endParaRPr lang="en-US" altLang="ko-KR" sz="1800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invoke</a:t>
            </a:r>
            <a:r>
              <a:rPr lang="ko-KR" altLang="en-US" sz="1800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하여 메시지 파싱</a:t>
            </a:r>
            <a:endParaRPr lang="ko-KR" altLang="en-US" sz="1800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Char[4]</a:t>
            </a:r>
            <a:r>
              <a:rPr lang="ko-KR" altLang="en-US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형의 경우 </a:t>
            </a:r>
            <a:r>
              <a:rPr lang="en-US" altLang="ko-KR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resize </a:t>
            </a:r>
            <a:r>
              <a:rPr lang="ko-KR" altLang="en-US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메서드를 통해서</a:t>
            </a:r>
            <a:endParaRPr lang="ko-KR" altLang="en-US" sz="1800" b="1" spc="5">
              <a:solidFill>
                <a:srgbClr val="00ac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공간 확보 후 </a:t>
            </a:r>
            <a:r>
              <a:rPr lang="en-US" altLang="ko-KR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std::copy </a:t>
            </a:r>
            <a:r>
              <a:rPr lang="ko-KR" altLang="en-US" sz="1800" b="1" spc="5">
                <a:solidFill>
                  <a:srgbClr val="00ac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 이용하여 복사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사용자 정의 </a:t>
            </a:r>
            <a:r>
              <a:rPr lang="en-US" altLang="ko-KR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</a:t>
            </a: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파싱의 경우</a:t>
            </a:r>
            <a:endParaRPr lang="ko-KR" altLang="en-US" sz="1800" b="1" spc="5">
              <a:solidFill>
                <a:srgbClr val="ac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적절한 </a:t>
            </a:r>
            <a:r>
              <a:rPr lang="en-US" altLang="ko-KR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Getter </a:t>
            </a: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 선언 및 정의하여 파싱 후에</a:t>
            </a:r>
            <a:endParaRPr lang="ko-KR" altLang="en-US" sz="1800" b="1" spc="5">
              <a:solidFill>
                <a:srgbClr val="ac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바이너리 메시지</a:t>
            </a:r>
            <a:endParaRPr lang="ko-KR" altLang="en-US" sz="1800" b="1" spc="5">
              <a:solidFill>
                <a:srgbClr val="ac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(해당 소스에선 </a:t>
            </a:r>
            <a:r>
              <a:rPr lang="en-US" altLang="ko-KR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ros_msg(BinaryMessage</a:t>
            </a: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클래스</a:t>
            </a:r>
            <a:r>
              <a:rPr lang="en-US" altLang="ko-KR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)</a:t>
            </a: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)</a:t>
            </a:r>
            <a:endParaRPr lang="ko-KR" altLang="en-US" sz="1800" b="1" spc="5">
              <a:solidFill>
                <a:srgbClr val="ac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ac00ff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에 대입</a:t>
            </a:r>
            <a:endParaRPr lang="ko-KR" altLang="en-US" sz="1800" b="1" spc="5">
              <a:solidFill>
                <a:srgbClr val="ac00ff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5270" y="0"/>
            <a:ext cx="659505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0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52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50000"/>
              </a:lnSpc>
            </a:pPr>
            <a:r>
              <a:rPr b="0" lang="en-US" sz="5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3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54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5270" y="0"/>
            <a:ext cx="6595050" cy="6858000"/>
          </a:xfrm>
          <a:prstGeom prst="rect">
            <a:avLst/>
          </a:prstGeom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595270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ParseAscii method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in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parsers/dualantennaheading.cpp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reference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의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Field number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참조 및</a:t>
            </a: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data type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에 따른 적절한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parsing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메서드를</a:t>
            </a: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invoke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하여 메시지 파싱된 값과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valid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데이터와</a:t>
            </a: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AND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연산 수행</a:t>
            </a:r>
            <a:endParaRPr lang="en-US" altLang="ko-KR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사용자 정의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파싱의 경우</a:t>
            </a: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적절한 </a:t>
            </a:r>
            <a:r>
              <a:rPr lang="en-US" altLang="ko-KR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Getter </a:t>
            </a:r>
            <a:r>
              <a:rPr lang="ko-KR" altLang="en-US" b="1" spc="5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메서드 선언 및 정의하여 파싱</a:t>
            </a:r>
            <a:endParaRPr lang="ko-KR" altLang="en-US" b="1" spc="5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9440" y="0"/>
            <a:ext cx="648087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09439" y="0"/>
            <a:ext cx="6480879" cy="6858000"/>
          </a:xfrm>
          <a:prstGeom prst="rect">
            <a:avLst/>
          </a:prstGeom>
        </p:spPr>
      </p:pic>
      <p:pic>
        <p:nvPicPr>
          <p:cNvPr id="13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570943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parsers/parsing_utils.cpp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6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&lt;novatel_gps_msgs/NovatelSolutionSource.h&gt;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parsers/parsing_utils.cpp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105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void GetSolutionSourceMessage(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uint32_t status,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novatel_gps_msgs::NovatelSolutionSource&amp; msg)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msg.original_mask = status;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uint32_t source_antenna_mask = (0x0C &amp; status) &gt;&gt; 2;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switch(source_antenna_mask)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case 0: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msg.source_antenna = "Primary antenna";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break;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case 1: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msg.source_antenna = "Secondary antenna";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break;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default: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msg.source_antenna = "Unknown";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break;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1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sz="11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parsers/parsing_utils.cpp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25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27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 메시지 C++ 클래스 선언 및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parsers/parsing_utils.cpp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29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0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7" dur="indefinite" restart="never" nodeType="tmRoot">
          <p:childTnLst>
            <p:seq>
              <p:cTn id="2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 instance와 파싱된 메시지 저장할 버퍼를 수집할 메서드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58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&lt;novatel_gps_msgs/DualantennaHeading.h&gt;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74: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&lt;novatel_gps_driver/parsers/dualantennaheading.h&gt;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 instance와 파싱된 메시지 저장할 버퍼를 수집할 메서드 정의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228: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void GetDualantennaHeadingMessages(std::vector&lt;novatel_gps_msgs::DualantennaHeadingPtr&gt;&amp; heading);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430: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DualantennaHeadingParser dualantennaheading_parser_;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450: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7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boost::circular_buffer&lt;novatel_gps_msgs::DualantennaHeadingPtr&gt; dualantennaheading_msgs_;</a:t>
            </a:r>
            <a:endParaRPr lang="en-US" altLang="ko-KR" sz="17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6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58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9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catkin Workspace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전체 구성도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novatel/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build/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	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devel/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	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	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install/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	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logs/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src/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novatel_gps_driver/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novatel_gps_driver/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include/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parsers/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launch/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src/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nodelet/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parsers/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test/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novatel_gps_msgs/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msg/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      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srv/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0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61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1984" y="2210130"/>
            <a:ext cx="9629775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../include/novatel_gps_driver/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novatel_gps.h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6344" y="2210130"/>
            <a:ext cx="8943975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9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41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parser가 적절하게 파싱하고 이를 버퍼에 잘 저장하도록 NovatelGps::ParseBinaryMessage, Novatel 전용 메시지라면 NovatelGps::ParseNovatelSentence, Nmea 메시지라면 NovatelGps::ParseNmeaSentence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71: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dualantennaheading_msgs_(MAX_BUFFER_SIZE),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43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1" dur="indefinite" restart="never" nodeType="tmRoot">
          <p:childTnLst>
            <p:seq>
              <p:cTn id="3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9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41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parser가 적절하게 파싱하고 이를 버퍼에 잘 저장하도록 NovatelGps::ParseBinaryMessage, Novatel 전용 메시지라면 NovatelGps::ParseNovatelSentence, Nmea 메시지라면 NovatelGps::ParseNmeaSentence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520: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void NovatelGps::GetDualantennaHeadingMessages(std::vector&lt;novatel_gps_msgs::DualantennaHeadingPtr&gt;&amp; heading)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{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heading.clear();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heading.insert(heading.end(), dualantennaheading_msgs_.begin(), dualantennaheading_msgs_.end());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dualantennaheading_msgs_.clear();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}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43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1" dur="indefinite" restart="never" nodeType="tmRoot">
          <p:childTnLst>
            <p:seq>
              <p:cTn id="3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9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41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parser가 적절하게 파싱하고 이를 버퍼에 잘 저장하도록 NovatelGps::ParseBinaryMessage, Novatel 전용 메시지라면 NovatelGps::ParseNovatelSentence, Nmea 메시지라면 NovatelGps::ParseNmeaSentence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1078: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case DualantennaHeadingParser::MESSAGE_ID: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heading = dualantennaheading_parser_.ParseBinary(msg);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heading-&gt;header.stamp = stamp;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dualantennaheading_msgs_.push_back(heading);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break;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43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1" dur="indefinite" restart="never" nodeType="tmRoot">
          <p:childTnLst>
            <p:seq>
              <p:cTn id="3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9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41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parser가 적절하게 파싱하고 이를 버퍼에 잘 저장하도록 NovatelGps::ParseBinaryMessage, Novatel 전용 메시지라면 NovatelGps::ParseNovatelSentence, Nmea 메시지라면 NovatelGps::ParseNmeaSentence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1289: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else if (sentence.id == "DUALANTENNAHEADINGA")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novatel_gps_msgs::DualantennaHeadingPtr heading = dualantennaheading_parser_.ParseAscii(sentence);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heading-&gt;header.stamp = stamp;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dualantennaheading_msgs_.push_back(heading);</a:t>
            </a:r>
            <a:endParaRPr lang="en-US" altLang="ko-KR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 lvl="1"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43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44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1" dur="indefinite" restart="never" nodeType="tmRoot">
          <p:childTnLst>
            <p:seq>
              <p:cTn id="3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./src/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./src/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6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6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ROS Novatel GPS Driver catkin Workspace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전체 구성도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build/: catkin_make 명령 실행 후 빌드된 파일 저장, 빌드 플랫폼이 달라지면 해당 폴더 안의 모든 내용들 삭제 후 빌드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devel/: ROS 환경설정 파일 저장, 패키지를 인식하지 못하는 경우 source ~/{work_space}(여기서는 novatel)/devel/setup.bash 명령 실행하여 환경설정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install/: catkin_make install 명령 실행 후 생성되는 파일 저장, .msg, .srv 등 ROS 전용 파일로 작성된 내용들이 플랫폼에 맞게 컴파일되어 저장됨(헤더파일 등)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logs/: 각종 ROS log 파일 저장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6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9" dur="indefinite" restart="never" nodeType="tmRoot">
          <p:childTnLst>
            <p:seq>
              <p:cTn id="1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./src/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32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3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./src/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novatel_gps.cpp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36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29" dur="indefinite" restart="never" nodeType="tmRoot">
          <p:childTnLst>
            <p:seq>
              <p:cTn id="3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46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48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novatel_gps_driver::NovatelGpsNodelet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정의한 메시지 타입 파라미터 설정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151: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&lt;novatel_gps_msgs/DualantennaHeading.h&gt;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239: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swri::param(priv, "publish_dualantennaheading", publish_dualantennaheading_, publish_dualantennaheading_);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50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51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3" dur="indefinite" restart="never" nodeType="tmRoot">
          <p:childTnLst>
            <p:seq>
              <p:cTn id="3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5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novatel_gps_driver::NovatelGpsNodelet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publisher 정의 및 publishing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319: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if (publish_dualantennaheading_)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dualantennaheading_pub_ = swri::advertise&lt;novatel_gps_msgs::DualantennaHeading&gt;(node, "dualantennaheading", 100);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433: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if (publish_dualantennaheading_)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opts["dualantennaheading" + format_suffix] = polling_period_;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5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5" dur="indefinite" restart="never" nodeType="tmRoot">
          <p:childTnLst>
            <p:seq>
              <p:cTn id="3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5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novatel_gps_driver::NovatelGpsNodelet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publisher 정의 및 publishing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524: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bool publish_dualantennaheading_;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548: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ros::Publisher dualantennaheading_pub_;ros::Publisher dualantennaheading_pub_;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5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5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5" dur="indefinite" restart="never" nodeType="tmRoot">
          <p:childTnLst>
            <p:seq>
              <p:cTn id="3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6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6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novatel_gps_driver::NovatelGpsNodelet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NovatelGpsNodelet::CheckDeviceForData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631: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std::vector&lt;novatel_gps_msgs::DualantennaHeadingPtr&gt; dualantennaheading_msgs;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6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7" dur="indefinite" restart="never" nodeType="tmRoot">
          <p:childTnLst>
            <p:seq>
              <p:cTn id="3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6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6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Log 추가 방법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novatel_gps_driver::NovatelGpsNodelet 클래스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NovatelGpsNodelet::CheckDeviceForData 메서드 수정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809: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if (publish_dualantennaheading_)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std::vector&lt;novatel_gps_msgs::DualantennaHeadingPtr&gt; dualantennaheading_msgs;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gps_.GetDualantennaHeadingMessages(dualantennaheading_msgs);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for (const auto&amp; heading_msg : dualantennaheading_msgs)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  heading_msg-&gt;header.stamp += sync_offset;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  heading_msg-&gt;header.frame_id = frame_id_;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  dualantennaheading_pub_.publish(heading_msg);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	}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6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37" dur="indefinite" restart="never" nodeType="tmRoot">
          <p:childTnLst>
            <p:seq>
              <p:cTn id="3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67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8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69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1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conv_llh_to_xyz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hpp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../include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novatel_gps_driver/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폴더에 저장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#ifndef __CONV_LLH_TO_XYZ__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#define __CONV_LLH_TO_XYZ__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&lt;math.h&gt;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class ConvLLHToXYZ {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private: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m_lat;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m_lon;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m_h;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m_x;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m_y;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m_z;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public: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get_lat(void)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get_lon(void)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get_h(void)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get_x(void)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get_y(void)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get_z(void) const;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void set_llh(double lat, double lon, double h);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void set_xyz(double x, double y, double z);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void conv_llh_to_xyz(void);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#endif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conv_llh_to_xyz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..novatel_gps_driver/src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 폴더에 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#include &lt;novatel_gps_driver/conv_llh_to_xyz.hpp&gt;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ConvLLHToXYZ::get_lat(void)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m_lat;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ConvLLHToXYZ::get_lon(void)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m_lon;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ConvLLHToXYZ::get_h(void)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m_h;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ConvLLHToXYZ::get_x(void)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m_x;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ConvLLHToXYZ::get_y(void)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m_y;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double ConvLLHToXYZ::get_z(void) const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return m_z;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void ConvLLHToXYZ::set_llh(double lat, double lon, double h)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m_lat = lat;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m_lon = lon;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m_h = h;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void ConvLLHToXYZ::set_xyz(double x, double y, double z)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m_x = x;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m_y = y;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m_z = z;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70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패키지 구성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Novatel GPS Driver catkin Workspace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전체 구성도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../novatel_gps_driver/include/: Novatel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처리 관련 헤더 파일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,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바이너리 헤더 형식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,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parser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및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extractor, parsing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관련 유틸 정의 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../novatel_gps_driver/include/parsers: Novatel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메시지별 클래스 선언 헤더 파일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../novatel_gps_driver/launch/: ROS Node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실행 설정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xml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형식 파일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../novatel_gps_driver/src/: Receiver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인터페이스 소스 파일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../novatel_gps_driver/src/nodelet: ROS Nodelet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라이브러리로 제작된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,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모든 파일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include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되어 작성됨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../novatel_gps_driver/src/parsers: Novatel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메시지별 클래스 정의 소스 파일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../novatel_gps_driver/src/test: ROS build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시 생성되는 테스트 파일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,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파싱 여부 확인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4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7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..novatel_gps_driver/src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conv_llh_to_xyz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void ConvLLHToXYZ::conv_llh_to_xyz(void) 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lat0 = 38.0;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lon0 = 129.0;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a = 6378137.0;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f = 1.0 / 298.2572221010;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b = a * (1.0-f);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k0 = 1.0;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dx = 600000.0;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dy = 200000.0;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phi = get_lat()*M_PI / 180.0;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phi0 = 38.0*M_PI / 180.0;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lambda = get_lon()*M_PI / 180.0;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const double lambda0 = 129.0*M_PI / 180.0;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e1;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e2;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T;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C;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A;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N;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M0;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double YE, XN;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e1 = (pow(a, 2)-pow(b, 2)) / pow(a, 2);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e2 = (pow(a, 2)-pow(b, 2)) / pow(b, 2);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..novatel_gps_driver/src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conv_llh_to_xyz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T = pow(tan(phi), 2);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 = e1 / (1.0-e1) * pow(cos(phi), 2);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A = (lambda-lambda0) * cos(phi);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N = a / sqrt(1.0-e1*pow(sin(phi), 2));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 = a * ((1.0 - e1/4.0 - 3.0*pow(e1, 2)/64.0 - 5.0*pow(e1, 3)/256.0)*phi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- (3.0*e1/8.0 + 3.0*pow(e1, 2)/32.0 + 45.0*pow(e1, 3)/1024.0)*sin(2.0*phi)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(15.0*pow(e1, 2)/256.0 + 45.0*pow(e1, 3)/1024.0)*sin(4.0*phi)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- 35.0*pow(e1, 3)/3072.0*sin(6.0*phi));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M0 = a * ((1.0 - e1/4.0 - 3.0*pow(e1, 2)/64.0 - 5.0*pow(e1, 3)/256.0)*phi0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- (3.0*e1/8.0 + 3.0*pow(e1, 2)/32.0 + 45.0*pow(e1, 3)/1024.0)*sin(2.0*phi0)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(15.0*pow(e1, 2)/256.0 + 45.0*pow(e1, 3)/1024.0)*sin(4.0*phi0)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- 35.0*pow(e1, 3)/3072.0*sin(6.0*phi0));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YE = dy + k0 * N * (A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pow(A, 3)/6.0*(1.0-T+C)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pow(A, 5)/120.0*(5.0-18.0*T+pow(T, 2)+72.0*C-58.0*e2));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XN = dx + k0 * (M - M0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N*tan(phi)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* (pow(A, 2)/2.0 + pow(A, 4)/24.0*(5.0-T+9.0*C+4.0*pow(C, 2))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+ pow(A, 6)/720.0*(61.0-58.0*T+pow(T, 2)+600.0*C-330.0*e2)));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set_xyz(XN, YE, 0.0);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../include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novatel_gps_driver/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conv_llh_to_xyz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hpp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76034" y="533762"/>
            <a:ext cx="5114285" cy="5790476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..novatel_gps_driver/src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conv_llh_to_xyz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6594" y="0"/>
            <a:ext cx="6905166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..novatel_gps_driver/src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conv_llh_to_xyz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cpp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0636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GRS80Coordinate.msg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..novatel_gps_msgs/msg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 폴더에 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float32 Y_East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float32 X_North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152: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&lt;novatel_gps_msgs/GRS80Coordinate.h&gt;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155: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&lt;novatel_gps_driver/conv_lly_to_xyz.hpp&gt;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189: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publish_GRS80_coordinates_(false),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240: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swri::param(priv, "publish_GRS80_coordinates", publish_GRS80_coordinates_, publish_GRS80_coordinates_);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323: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if (publish_GRS80_coordinates_)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grs80_coordinates_pub_ = swri::advertise&lt;novatel_gps_msgs::GRS80Coordinate&gt;(node, "GRS80Coordinate", 100);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525: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bool publish_GRS80_coordinates_;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549: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ros::Publisher grs80_coordinates_pub_;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위경도 GRS80 평면직각좌표 변환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820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if (publish_GRS80_coordinates_)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novatel_gps_msgs::GRS80CoordinatePtr GRS80_coordinate_msgs = 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boost::make_shared&lt;novatel_gps_msgs::GRS80Coordinate&gt;();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std::vector&lt;double&gt; coordinate_x, coordinate_y, coefficients;</a:t>
            </a:r>
            <a:endParaRPr lang="en-US" altLang="ko-KR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6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ConvLLHToXYZ* conv = new ConvLLHToXYZ;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for (const auto&amp; fix_msg : fix_msgs)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{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conv-&gt;set_llh(fix_msg-&gt;latitude, fix_msg-&gt;longitude, fix_msg-&gt;altitude);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conv-&gt;conv_llh_to_xyz();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double conv_x = conv-&gt;get_x() + 50.75*sin(heading_msg-&gt;heading);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double conv_y = conv-&gt;get_y() + 50.75*cos(heading_msg-&gt;heading);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GRS80_coordinate_msgs-&gt;Y_East = conv_y;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GRS80_coordinate_msgs-&gt;X_North = conv_x;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grs80_coordinates_pub_.publish(GRS80_coordinate_msgs);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delete conv;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en-US" altLang="ko-KR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8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8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다음 링크에서 소스코드 저장 후 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../include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novatel_gps_driver/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폴더에 저장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http://www.vilipetek.com/2013/10/17/polynomial-fitting-in-c-not-using-boost/</a:t>
            </a:r>
            <a:endParaRPr 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polyfit.hpp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matrix.hpp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givensQR.hpp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8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3" dur="indefinite" restart="never" nodeType="tmRoot">
          <p:childTnLst>
            <p:seq>
              <p:cTn id="4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77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79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50000"/>
              </a:lnSpc>
            </a:pPr>
            <a:r>
              <a:rPr b="0" lang="en-US" sz="5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</a:t>
            </a:r>
            <a:r>
              <a:rPr b="0" lang="en-US" sz="5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구조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0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8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8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polyfit.hpp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내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include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할 헤더 파일명 변경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4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#include "GivensQR.hpp" → #include "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g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ivensQR.hpp"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(∵Ubuntu case sensitive)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8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3" dur="indefinite" restart="never" nodeType="tmRoot">
          <p:childTnLst>
            <p:seq>
              <p:cTn id="4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8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8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PolynomialCoefficient.msg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..novatel_gps_msgs/msg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 폴더에 저장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float64 C3_curvature_rate_divided_by_6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float64 C2_curvature_divided_by_2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float64 C1_heading_angle_error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float64 C0_lateral_lane_center_offset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8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3" dur="indefinite" restart="never" nodeType="tmRoot">
          <p:childTnLst>
            <p:seq>
              <p:cTn id="44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153: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&lt;novatel_gps_msgs/PolynomialCoefficient.h&gt;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156: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#include &lt;novatel_gps_driver/polyfit.hpp&gt;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190: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publish_polynomial_coefficients_(false),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241: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swri::param(priv, "publish_polynomial_coefficients", publish_polynomial_coefficients_, publish_polynomial_coefficients_);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327: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if (publish_polynomial_coefficients_)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{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polynomial_coefficients_pub_ = swri::advertise&lt;novatel_gps_msgs::PolynomialCoefficient&gt;(node, "PolynomialCoefficient", 100);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}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526: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bool publish_polynomial_coefficients_;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550: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ros::Publisher polynomial_coefficients_pub_;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C++ P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olynomial curve fitting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Library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8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4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0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int period = 100000000;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// 100ms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if (fix_msg-&gt;header.stamp.nsec % period == 0)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coordinate_x.push_back(conv_x);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coordinate_y.push_back(conv_y);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      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if (coordinate_x.size() &gt; 10)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coordinate_x.erase(coordinate_x.begin());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coordinate_y.erase(coordinate_y.begin());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r>
              <a:rPr lang="ko-KR" altLang="en-US" sz="15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ko-KR" altLang="en-US" sz="15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6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if (publish_polynomial_coefficients_)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{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novatel_gps_msgs::PolynomialCoefficientPtr polynomial_coefficient_msgs =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	boost::make_shared&lt;novatel_gps_msgs::PolynomialCoefficient&gt;();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coefficients = mathalgo::polyfit&lt;double&gt;(coordinate_x, coordinate_y, 3);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polynomial_coefficient_msgs-&gt;C3_curvature_rate_divided_by_6 = coefficients[0];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polynomial_coefficient_msgs-&gt;C2_curvature_divided_by_2 = coefficients[1];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polynomial_coefficient_msgs-&gt;C1_heading_angle_error = coefficients[2];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polynomial_coefficient_msgs-&gt;C0_lateral_lane_center_offset = coefficients[3];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polynomial_coefficients_pub_.publish(polynomial_coefficient_msgs);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4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}</a:t>
            </a:r>
            <a:endParaRPr lang="ko-KR" altLang="en-US" sz="14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1013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1013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83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8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2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</a:t>
            </a:r>
            <a:r>
              <a:rPr b="1" lang="en-US" sz="2000" spc="4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구조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형식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ASCII: Log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뒤에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'a'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가 따라 붙음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ex) input: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log bestpos</a:t>
            </a:r>
            <a:r>
              <a:rPr b="1" lang="en-US" sz="1800" spc="4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a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ontime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output: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#BESTPOSA,COM1,0,90.5,FINESTEERING,1949,403742.000,02000000,b1f6,32768;SOL_COMPUTED,SINGLE,51.11636937989,-114.03825348307,1064.533,-16.9000,WGS84,1.3610,1.0236,2.4745,"",0.000,0.000,19,19,19,19,00,06,00,33*6e08fa22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Binary: Log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메시지 뒤에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'b'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가 따라 붙음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ex) input: 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log bestpos</a:t>
            </a:r>
            <a:r>
              <a:rPr b="1" lang="en-US" sz="1800" spc="4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b</a:t>
            </a:r>
            <a:r>
              <a:rPr b="1" lang="en-US" sz="18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</a:rPr>
              <a:t> ontime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87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8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225657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460" y="2210130"/>
            <a:ext cx="6972300" cy="417195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072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7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7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외부 라이브러리 추가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최종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소스 파일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..src/</a:t>
            </a: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nodelets/novatel_gps_nodelet.cpp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7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7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072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1" dur="indefinite" restart="never" nodeType="tmRoot">
          <p:childTnLst>
            <p:seq>
              <p:cTn id="4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87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8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89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4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91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package.xml 설정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..novatel_gps_driver/package.xml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33: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&lt;build_depend&gt;message_generation&lt;/build_depend&gt;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&lt;exec_depend&gt;message_runtime&lt;/exec_depend&gt;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package.xml 설정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..novatel_gps_driver/package.xml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93664" y="0"/>
            <a:ext cx="659665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CMakeLists.txt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..novatel_gps_msgs/CMakeLists.txt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38: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NovatelSolutionSource.msg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DualantennaHeading.msg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GRS80Coordinate.msg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PolynomialCoefficient.msg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9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9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메시지 구조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Novatel 메시지 형식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각 메시지별 ID, input, output, 메시지 구조 설명 존재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9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98418" y="0"/>
            <a:ext cx="4906536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17" dur="indefinite" restart="never" nodeType="tmRoot">
          <p:childTnLst>
            <p:seq>
              <p:cTn id="1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CMakeLists.txt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..novatel_gps_msgs/CMakeLists.txt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5191" y="0"/>
            <a:ext cx="5704609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CMakeLists.txt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..novatel_gps_driver/CMakeLists.txt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파일에 아래의 코드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추가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43: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catkin_package(CATKIN_DEPENDS ${DEPS}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message_runtime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68: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src/parsers/dualantennaheading.cpp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src/conv_llh_to_xyz.cpp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93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195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CMakeLists.txt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..novatel_gps_driver/CMakeLists.txt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197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8020" y="799244"/>
            <a:ext cx="6972300" cy="5629275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7" dur="indefinite" restart="never" nodeType="tmRoot">
          <p:childTnLst>
            <p:seq>
              <p:cTn id="4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0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0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node 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수정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tester_for_tcp.launch 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다음과 같이 작성 후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..novatel_gps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_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driver/launch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 폴더에 저장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  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line 68: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&lt;?xml version="1.0"?&gt;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&lt;launch&gt;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&lt;node name="novatel"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pkg="nodelet" type="nodelet"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  args="standalone novatel_gps_driver/novatel_gps_nodelet"&gt;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	&lt;!--launch-prefix="xterm -e gdb \-\-args" --&gt;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  <p:pic>
        <p:nvPicPr>
          <p:cNvPr id="20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6096330" y="963105"/>
            <a:ext cx="6095340" cy="57771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&lt;rosparam&gt;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verbose: false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connection_type: tcp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device: 192.168.74.10:2000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publish_diagnostics: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publish_imu_messages: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publish_nmea_messages: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publish_novatel_positions: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publish_novatel_velocity: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publish_dualantennaheading: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publish_GRS80_coordinates: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publish_polynomial_coefficients: true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  frame_id: /gps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  &lt;/rosparam&gt;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&lt;/node&gt;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&lt;/launch&gt;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9" dur="indefinite" restart="never" nodeType="tmRoot">
          <p:childTnLst>
            <p:seq>
              <p:cTn id="5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0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0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0" y="1685520"/>
            <a:ext cx="609633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 node launch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파일 수정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..novatel_gps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_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driver/launch</a:t>
            </a: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/</a:t>
            </a: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tester_for_tcp.launch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0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0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8286" y="1886842"/>
            <a:ext cx="5971428" cy="4495238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49" dur="indefinite" restart="never" nodeType="tmRoot">
          <p:childTnLst>
            <p:seq>
              <p:cTn id="5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07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8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09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환경설정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GPS Receiver command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설정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Novatel Web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연결 후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console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탭에서 다음 명령어 입력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log icom1 dualantennaheadinga ontime 0.05</a:t>
            </a:r>
            <a:endParaRPr lang="ko-KR" altLang="en-US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11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12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072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1" dur="indefinite" restart="never" nodeType="tmRoot">
          <p:childTnLst>
            <p:seq>
              <p:cTn id="5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14" name="Table 2"/>
          <p:cNvGraphicFramePr/>
          <p:nvPr/>
        </p:nvGraphicFramePr>
        <p:xfrm>
          <a:off x="0" y="59544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Table 3"/>
          <p:cNvGraphicFramePr/>
          <p:nvPr/>
        </p:nvGraphicFramePr>
        <p:xfrm>
          <a:off x="0" y="6382080"/>
          <a:ext cx="12191400" cy="360000"/>
        </p:xfrm>
        <a:graphic>
          <a:graphicData uri="http://schemas.openxmlformats.org/drawingml/2006/table">
            <a:tbl>
              <a:tblPr/>
              <a:tblGrid>
                <a:gridCol w="12191760"/>
              </a:tblGrid>
              <a:tr h="0">
                <a:tc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16" name="CustomShape 4"/>
          <p:cNvSpPr/>
          <p:nvPr/>
        </p:nvSpPr>
        <p:spPr>
          <a:xfrm>
            <a:off x="1308240" y="1122480"/>
            <a:ext cx="957384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17" name="_x243104384" descr=""/>
          <p:cNvPicPr/>
          <p:nvPr/>
        </p:nvPicPr>
        <p:blipFill>
          <a:blip r:embed="rId1"/>
          <a:stretch/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18" name="CustomShape 5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20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1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22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빌드 성공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catkin_make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4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25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0636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5" dur="indefinite" restart="never" nodeType="tmRoot">
          <p:childTnLst>
            <p:seq>
              <p:cTn id="56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27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8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29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빌드 성공 확인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catkin_make install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  </a:t>
            </a: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(catkin_make + make install 한번에)</a:t>
            </a: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1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2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0636" y="0"/>
            <a:ext cx="6026727" cy="68580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7" dur="indefinite" restart="never" nodeType="tmRoot">
          <p:childTnLst>
            <p:seq>
              <p:cTn id="58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0"/>
            <a:ext cx="12190320" cy="455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234" name="Table 2"/>
          <p:cNvGraphicFramePr/>
          <p:nvPr/>
        </p:nvGraphicFramePr>
        <p:xfrm>
          <a:off x="0" y="59544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3"/>
          <p:cNvGraphicFramePr/>
          <p:nvPr/>
        </p:nvGraphicFramePr>
        <p:xfrm>
          <a:off x="0" y="6382080"/>
          <a:ext cx="12191760" cy="367665"/>
        </p:xfrm>
        <a:graphic>
          <a:graphicData uri="http://schemas.openxmlformats.org/drawingml/2006/table">
            <a:tbl>
              <a:tblPr firstRow="1" bandRow="1"/>
              <a:tblGrid>
                <a:gridCol w="12191760"/>
              </a:tblGrid>
              <a:tr h="0">
                <a:tc>
                  <a:txBody>
                    <a:bodyPr vert="horz" wrap="square" lIns="64440" tIns="45720" rIns="64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64440" marR="64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9b9ee"/>
                    </a:solidFill>
                  </a:tcPr>
                </a:tc>
              </a:tr>
            </a:tbl>
          </a:graphicData>
        </a:graphic>
      </p:graphicFrame>
      <p:sp>
        <p:nvSpPr>
          <p:cNvPr id="236" name="CustomShape 4"/>
          <p:cNvSpPr/>
          <p:nvPr/>
        </p:nvSpPr>
        <p:spPr>
          <a:xfrm>
            <a:off x="0" y="987840"/>
            <a:ext cx="5077440" cy="46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p>
            <a:pPr>
              <a:lnSpc>
                <a:spcPct val="90000"/>
              </a:lnSpc>
              <a:defRPr lang="ko-KR" altLang="en-US"/>
            </a:pPr>
            <a:r>
              <a:rPr lang="en-US" sz="2000" b="1" u="sng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결과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0" y="1685520"/>
            <a:ext cx="12190680" cy="505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○ </a:t>
            </a:r>
            <a:r>
              <a:rPr lang="ko-KR" alt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노드 실행</a:t>
            </a:r>
            <a:endParaRPr lang="ko-KR" alt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- </a:t>
            </a:r>
            <a:r>
              <a:rPr lang="en-US" altLang="ko-KR" sz="18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함초롬돋움"/>
                <a:ea typeface="함초롬돋움"/>
              </a:rPr>
              <a:t>roslaunch</a:t>
            </a:r>
            <a:endParaRPr lang="en-US" altLang="ko-KR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source ~/novatel/devel/setup.bash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r>
              <a:rPr lang="en-US" altLang="ko-KR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함초롬돋움"/>
                <a:cs typeface="Courier New"/>
              </a:rPr>
              <a:t>  roslaunch novatel_gps_driver tester_for_tcp.launch</a:t>
            </a:r>
            <a:endParaRPr lang="en-US" altLang="ko-KR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  <a:ea typeface="함초롬돋움"/>
              <a:cs typeface="Courier New"/>
            </a:endParaRPr>
          </a:p>
          <a:p>
            <a:pPr>
              <a:lnSpc>
                <a:spcPct val="100000"/>
              </a:lnSpc>
              <a:defRPr lang="ko-KR" altLang="en-US"/>
            </a:pPr>
            <a:endParaRPr lang="en-US" sz="1800" b="1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함초롬돋움"/>
              <a:ea typeface="함초롬돋움"/>
            </a:endParaRPr>
          </a:p>
        </p:txBody>
      </p:sp>
      <p:pic>
        <p:nvPicPr>
          <p:cNvPr id="238" name="_x24310438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15120"/>
            <a:ext cx="2075040" cy="532080"/>
          </a:xfrm>
          <a:prstGeom prst="rect">
            <a:avLst/>
          </a:prstGeom>
          <a:ln>
            <a:noFill/>
          </a:ln>
        </p:spPr>
      </p:pic>
      <p:sp>
        <p:nvSpPr>
          <p:cNvPr id="239" name="CustomShape 6"/>
          <p:cNvSpPr/>
          <p:nvPr/>
        </p:nvSpPr>
        <p:spPr>
          <a:xfrm>
            <a:off x="9074880" y="6428520"/>
            <a:ext cx="3184920" cy="31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p>
            <a:pPr>
              <a:lnSpc>
                <a:spcPct val="100000"/>
              </a:lnSpc>
              <a:defRPr lang="ko-KR" altLang="en-US"/>
            </a:pPr>
            <a:r>
              <a:rPr lang="en-US" sz="1200" b="1" spc="5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  <a:ea typeface="DejaVu Sans"/>
              </a:rPr>
              <a:t>Convergence Research Center for Future Automotive Technology</a:t>
            </a:r>
            <a:endParaRPr lang="en-US" sz="1800" b="0" spc="5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  <p:timing>
    <p:tnLst>
      <p:par>
        <p:cTn id="59" dur="indefinite" restart="never" nodeType="tmRoot">
          <p:childTnLst>
            <p:seq>
              <p:cTn id="6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928</ep:Words>
  <ep:PresentationFormat/>
  <ep:Paragraphs>143</ep:Paragraphs>
  <ep:Slides>108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ep:HeadingPairs>
  <ep:TitlesOfParts>
    <vt:vector size="109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2018-07-30T01:47:14.000</dcterms:created>
  <dc:creator>Windows 사용자</dc:creator>
  <cp:lastModifiedBy>dgist-3414</cp:lastModifiedBy>
  <dcterms:modified xsi:type="dcterms:W3CDTF">2018-12-06T23:08:37.345</dcterms:modified>
  <cp:revision>384</cp:revision>
  <dc:title>PowerPoint 프레젠테이션</dc:title>
</cp:coreProperties>
</file>